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8" r:id="rId2"/>
    <p:sldId id="308" r:id="rId3"/>
    <p:sldId id="303" r:id="rId4"/>
    <p:sldId id="304" r:id="rId5"/>
    <p:sldId id="270" r:id="rId6"/>
    <p:sldId id="287" r:id="rId7"/>
    <p:sldId id="305" r:id="rId8"/>
    <p:sldId id="288" r:id="rId9"/>
    <p:sldId id="289" r:id="rId10"/>
    <p:sldId id="290" r:id="rId11"/>
    <p:sldId id="293" r:id="rId12"/>
    <p:sldId id="294" r:id="rId13"/>
    <p:sldId id="295" r:id="rId14"/>
    <p:sldId id="274" r:id="rId15"/>
    <p:sldId id="258" r:id="rId16"/>
    <p:sldId id="269" r:id="rId17"/>
    <p:sldId id="272" r:id="rId18"/>
    <p:sldId id="275" r:id="rId19"/>
    <p:sldId id="307" r:id="rId20"/>
    <p:sldId id="306" r:id="rId2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8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63" d="100"/>
          <a:sy n="63" d="100"/>
        </p:scale>
        <p:origin x="4424" y="7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FCB98-18FA-4B36-A985-122B1D182973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FD340-232C-47EC-B834-69D21AE98C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38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60892-08BF-49F3-9DEC-1C1778070BB7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3D0D0-0772-4B8F-8B7E-F7E9AD376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70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D0D0-0772-4B8F-8B7E-F7E9AD37657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639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D0D0-0772-4B8F-8B7E-F7E9AD37657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348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D0D0-0772-4B8F-8B7E-F7E9AD37657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552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D0D0-0772-4B8F-8B7E-F7E9AD37657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27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2275" y="4777194"/>
            <a:ext cx="5438140" cy="390861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D0D0-0772-4B8F-8B7E-F7E9AD37657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601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D0D0-0772-4B8F-8B7E-F7E9AD37657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3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D0D0-0772-4B8F-8B7E-F7E9AD37657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41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D0D0-0772-4B8F-8B7E-F7E9AD37657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793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518E-808A-458B-BA11-2E535F04A0F9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F801-6954-49C0-AF47-BD0E90905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86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518E-808A-458B-BA11-2E535F04A0F9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F801-6954-49C0-AF47-BD0E90905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5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518E-808A-458B-BA11-2E535F04A0F9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F801-6954-49C0-AF47-BD0E90905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40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518E-808A-458B-BA11-2E535F04A0F9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F801-6954-49C0-AF47-BD0E90905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58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518E-808A-458B-BA11-2E535F04A0F9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F801-6954-49C0-AF47-BD0E90905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58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518E-808A-458B-BA11-2E535F04A0F9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F801-6954-49C0-AF47-BD0E90905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86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518E-808A-458B-BA11-2E535F04A0F9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F801-6954-49C0-AF47-BD0E90905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97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518E-808A-458B-BA11-2E535F04A0F9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F801-6954-49C0-AF47-BD0E90905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67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518E-808A-458B-BA11-2E535F04A0F9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F801-6954-49C0-AF47-BD0E90905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732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518E-808A-458B-BA11-2E535F04A0F9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F801-6954-49C0-AF47-BD0E90905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266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518E-808A-458B-BA11-2E535F04A0F9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F801-6954-49C0-AF47-BD0E90905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295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7518E-808A-458B-BA11-2E535F04A0F9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AF801-6954-49C0-AF47-BD0E90905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51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team4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ormioski.eu/en/webcam-bormio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pricec.CITY.003\AppData\Local\Microsoft\Windows\Temporary Internet Files\Content.Outlook\Y7VDIGVU\IMG_90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58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86645"/>
            <a:ext cx="9144000" cy="2387600"/>
          </a:xfrm>
        </p:spPr>
        <p:txBody>
          <a:bodyPr>
            <a:noAutofit/>
          </a:bodyPr>
          <a:lstStyle/>
          <a:p>
            <a:br>
              <a:rPr lang="en-GB" sz="9600" b="1" dirty="0">
                <a:solidFill>
                  <a:srgbClr val="002060"/>
                </a:solidFill>
              </a:rPr>
            </a:br>
            <a:r>
              <a:rPr lang="en-GB" sz="9600" b="1" dirty="0">
                <a:solidFill>
                  <a:srgbClr val="002060"/>
                </a:solidFill>
              </a:rPr>
              <a:t>Ski 2026</a:t>
            </a:r>
          </a:p>
        </p:txBody>
      </p:sp>
      <p:pic>
        <p:nvPicPr>
          <p:cNvPr id="3" name="01 Pop Goes Bach (Ski Sunday Theme).m4a">
            <a:hlinkClick r:id="" action="ppaction://media"/>
            <a:extLst>
              <a:ext uri="{FF2B5EF4-FFF2-40B4-BE49-F238E27FC236}">
                <a16:creationId xmlns:a16="http://schemas.microsoft.com/office/drawing/2014/main" id="{8AB21A6B-5C9B-564B-8B1E-125B41FA9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506" y="3866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hotel girasole bormio">
            <a:extLst>
              <a:ext uri="{FF2B5EF4-FFF2-40B4-BE49-F238E27FC236}">
                <a16:creationId xmlns:a16="http://schemas.microsoft.com/office/drawing/2014/main" id="{2B44FBA8-25B6-46EF-9EB1-6A027E1EA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79" y="369229"/>
            <a:ext cx="10736036" cy="611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873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irasole">
            <a:extLst>
              <a:ext uri="{FF2B5EF4-FFF2-40B4-BE49-F238E27FC236}">
                <a16:creationId xmlns:a16="http://schemas.microsoft.com/office/drawing/2014/main" id="{62D7201E-B9D8-44E4-95CD-E312B84C3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145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ormio-4 Valli &amp; Santa Caterina">
            <a:extLst>
              <a:ext uri="{FF2B5EF4-FFF2-40B4-BE49-F238E27FC236}">
                <a16:creationId xmlns:a16="http://schemas.microsoft.com/office/drawing/2014/main" id="{BA69D014-D147-4D0F-97D1-21D7A524E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02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29DD9E-0C96-4202-A7E3-F4F9BDC76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7" t="15000" r="13348" b="4762"/>
          <a:stretch/>
        </p:blipFill>
        <p:spPr>
          <a:xfrm>
            <a:off x="42963" y="0"/>
            <a:ext cx="12149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08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Skiing!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courses are run by very experienced teaching staff, many of whom are serving or retired headteachers. </a:t>
            </a:r>
          </a:p>
          <a:p>
            <a:r>
              <a:rPr lang="en-GB" dirty="0"/>
              <a:t>Staff members provide very high levels of pupil supervision. The courses also include a qualified nurse.</a:t>
            </a:r>
          </a:p>
          <a:p>
            <a:r>
              <a:rPr lang="en-GB" dirty="0"/>
              <a:t> As with all our school trips we expect children who do take part to demonstrate a very high standard of behaviour. </a:t>
            </a:r>
          </a:p>
          <a:p>
            <a:r>
              <a:rPr lang="en-GB" dirty="0"/>
              <a:t>The children will also need to have a good level of fitness and maturity. </a:t>
            </a:r>
          </a:p>
        </p:txBody>
      </p:sp>
    </p:spTree>
    <p:extLst>
      <p:ext uri="{BB962C8B-B14F-4D97-AF65-F5344CB8AC3E}">
        <p14:creationId xmlns:p14="http://schemas.microsoft.com/office/powerpoint/2010/main" val="1560796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Ski 2025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4000" dirty="0"/>
              <a:t>Staff:</a:t>
            </a:r>
          </a:p>
          <a:p>
            <a:pPr marL="0" indent="0">
              <a:buNone/>
            </a:pPr>
            <a:r>
              <a:rPr lang="en-GB" sz="4000" dirty="0"/>
              <a:t>Mr White/ Mrs </a:t>
            </a:r>
            <a:r>
              <a:rPr lang="en-GB" sz="4000" dirty="0" err="1"/>
              <a:t>Crennell</a:t>
            </a:r>
            <a:r>
              <a:rPr lang="en-GB" sz="4000" dirty="0"/>
              <a:t>/ Mrs </a:t>
            </a:r>
            <a:r>
              <a:rPr lang="en-GB" sz="4000" dirty="0" err="1"/>
              <a:t>Fearnehough</a:t>
            </a:r>
            <a:r>
              <a:rPr lang="en-GB" sz="4000" dirty="0"/>
              <a:t>/ Miss Webster/ Mr Hathaway</a:t>
            </a:r>
            <a:endParaRPr lang="en-GB" sz="4000" dirty="0">
              <a:solidFill>
                <a:srgbClr val="002060"/>
              </a:solidFill>
            </a:endParaRPr>
          </a:p>
          <a:p>
            <a:r>
              <a:rPr lang="en-GB" sz="4000" dirty="0">
                <a:solidFill>
                  <a:srgbClr val="002060"/>
                </a:solidFill>
              </a:rPr>
              <a:t>Qualified ski instructors with each group – Everyday – All day!</a:t>
            </a:r>
          </a:p>
          <a:p>
            <a:r>
              <a:rPr lang="en-GB" sz="3900" dirty="0"/>
              <a:t>Other staff from Liverpool Ski Association– Mr McKee</a:t>
            </a:r>
          </a:p>
          <a:p>
            <a:r>
              <a:rPr lang="en-GB" sz="4000" dirty="0"/>
              <a:t>A Qualified Nurse – Nurse Mel offers valuable medical advice*.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834" y="365125"/>
            <a:ext cx="2278966" cy="135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0638" cy="68008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37" y="-57148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5253755"/>
            <a:ext cx="3344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rgbClr val="C00000"/>
                </a:solidFill>
              </a:rPr>
              <a:t>Mr McKee</a:t>
            </a:r>
          </a:p>
        </p:txBody>
      </p:sp>
      <p:sp>
        <p:nvSpPr>
          <p:cNvPr id="6" name="Rectangle 5"/>
          <p:cNvSpPr/>
          <p:nvPr/>
        </p:nvSpPr>
        <p:spPr>
          <a:xfrm>
            <a:off x="7797800" y="5934670"/>
            <a:ext cx="3344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rgbClr val="C00000"/>
                </a:solidFill>
              </a:rPr>
              <a:t>Mr Tiffany</a:t>
            </a:r>
          </a:p>
        </p:txBody>
      </p:sp>
    </p:spTree>
    <p:extLst>
      <p:ext uri="{BB962C8B-B14F-4D97-AF65-F5344CB8AC3E}">
        <p14:creationId xmlns:p14="http://schemas.microsoft.com/office/powerpoint/2010/main" val="2460114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Ski 2026 – What happens next?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80441-0D6F-44D2-A5C9-E5DAB46F2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77" y="1441481"/>
            <a:ext cx="2929783" cy="5206469"/>
          </a:xfrm>
          <a:prstGeom prst="rect">
            <a:avLst/>
          </a:prstGeom>
        </p:spPr>
      </p:pic>
      <p:pic>
        <p:nvPicPr>
          <p:cNvPr id="4" name="Picture 3" descr="A group of people in yellow vests and helmets posing for a photo&#10;&#10;Description automatically generated">
            <a:extLst>
              <a:ext uri="{FF2B5EF4-FFF2-40B4-BE49-F238E27FC236}">
                <a16:creationId xmlns:a16="http://schemas.microsoft.com/office/drawing/2014/main" id="{8AB6263A-940C-1BEB-6ADF-E8262A04D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28" y="1649143"/>
            <a:ext cx="6533072" cy="489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46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Pupil Handbook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Please read carefully with your child.</a:t>
            </a:r>
          </a:p>
          <a:p>
            <a:r>
              <a:rPr lang="en-GB" dirty="0"/>
              <a:t>They will need to take this copy to resort with them! </a:t>
            </a:r>
          </a:p>
        </p:txBody>
      </p:sp>
    </p:spTree>
    <p:extLst>
      <p:ext uri="{BB962C8B-B14F-4D97-AF65-F5344CB8AC3E}">
        <p14:creationId xmlns:p14="http://schemas.microsoft.com/office/powerpoint/2010/main" val="3618805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98C50E-A89A-44EE-9472-9ACAF3609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03"/>
          <a:stretch/>
        </p:blipFill>
        <p:spPr>
          <a:xfrm>
            <a:off x="213020" y="0"/>
            <a:ext cx="5060359" cy="6027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263436-4EB9-4FC5-A9D1-14202ED9B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612" y="0"/>
            <a:ext cx="4895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08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yellow vests and helmets posing for a photo&#10;&#10;Description automatically generated">
            <a:extLst>
              <a:ext uri="{FF2B5EF4-FFF2-40B4-BE49-F238E27FC236}">
                <a16:creationId xmlns:a16="http://schemas.microsoft.com/office/drawing/2014/main" id="{D184D701-1F7C-7B90-313E-D3E9A585B9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12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your child will get from the Course!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 invaluable, life changing experience, learning to Ski and seeing a fantastic part of the world!</a:t>
            </a:r>
          </a:p>
          <a:p>
            <a:r>
              <a:rPr lang="en-GB" dirty="0"/>
              <a:t>Both independence and the ability to work as a team! </a:t>
            </a:r>
          </a:p>
          <a:p>
            <a:r>
              <a:rPr lang="en-GB" dirty="0"/>
              <a:t>Lessons in the best classroom they will EVER see. </a:t>
            </a:r>
          </a:p>
        </p:txBody>
      </p:sp>
    </p:spTree>
    <p:extLst>
      <p:ext uri="{BB962C8B-B14F-4D97-AF65-F5344CB8AC3E}">
        <p14:creationId xmlns:p14="http://schemas.microsoft.com/office/powerpoint/2010/main" val="3752705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9914"/>
            <a:ext cx="5680896" cy="426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024" y="1639914"/>
            <a:ext cx="6168975" cy="462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596B213-B9E0-41B0-A707-10AE09252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 Bormio</a:t>
            </a:r>
          </a:p>
        </p:txBody>
      </p:sp>
    </p:spTree>
    <p:extLst>
      <p:ext uri="{BB962C8B-B14F-4D97-AF65-F5344CB8AC3E}">
        <p14:creationId xmlns:p14="http://schemas.microsoft.com/office/powerpoint/2010/main" val="1827093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43" y="296864"/>
            <a:ext cx="8534399" cy="64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85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Ski 2026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trip next year will, again, take place in Italy. </a:t>
            </a:r>
          </a:p>
          <a:p>
            <a:r>
              <a:rPr lang="en-GB" dirty="0"/>
              <a:t>Dates – </a:t>
            </a:r>
            <a:r>
              <a:rPr lang="en-GB" b="1" dirty="0"/>
              <a:t>Sunday 18</a:t>
            </a:r>
            <a:r>
              <a:rPr lang="en-GB" b="1" baseline="30000" dirty="0"/>
              <a:t>th</a:t>
            </a:r>
            <a:r>
              <a:rPr lang="en-GB" b="1" dirty="0"/>
              <a:t> January 2026 – Sunday 25</a:t>
            </a:r>
            <a:r>
              <a:rPr lang="en-GB" b="1" baseline="30000" dirty="0"/>
              <a:t>th</a:t>
            </a:r>
            <a:r>
              <a:rPr lang="en-GB" b="1" dirty="0"/>
              <a:t> January 2026- </a:t>
            </a:r>
          </a:p>
          <a:p>
            <a:r>
              <a:rPr lang="en-GB" b="1" dirty="0"/>
              <a:t>A WHOLE WEEK!</a:t>
            </a:r>
          </a:p>
          <a:p>
            <a:r>
              <a:rPr lang="en-GB" dirty="0"/>
              <a:t>We will be staying in Hotel Girasole in Bormio, north West Italy. </a:t>
            </a:r>
          </a:p>
          <a:p>
            <a:r>
              <a:rPr lang="en-GB" dirty="0"/>
              <a:t>The ski courses have been booked through the Ski Team 4 Ski Company, which is quality assured through the Learning Outside the Classroom scheme. </a:t>
            </a:r>
          </a:p>
          <a:p>
            <a:r>
              <a:rPr lang="en-GB" dirty="0">
                <a:hlinkClick r:id="rId3"/>
              </a:rPr>
              <a:t>https://www.skiteam4.com/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pic>
        <p:nvPicPr>
          <p:cNvPr id="4" name="Picture 2" descr="Logo">
            <a:extLst>
              <a:ext uri="{FF2B5EF4-FFF2-40B4-BE49-F238E27FC236}">
                <a16:creationId xmlns:a16="http://schemas.microsoft.com/office/drawing/2014/main" id="{B7CD112E-97D0-4BF7-BF71-5EC14ABD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15" y="4870891"/>
            <a:ext cx="29527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065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ocation Bormio Italy">
            <a:extLst>
              <a:ext uri="{FF2B5EF4-FFF2-40B4-BE49-F238E27FC236}">
                <a16:creationId xmlns:a16="http://schemas.microsoft.com/office/drawing/2014/main" id="{7AE0F52D-B121-4372-A9B6-EAF1FE5BD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0"/>
            <a:ext cx="593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10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6E37C-3D3C-4836-8DD3-53264AF7C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Bormio Webcam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C7CA8-06CB-497D-96D3-37ECEC260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https://www.bormioski.eu/en/webcam-bormio/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1901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F581-FB67-4A88-9973-9E10B303A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Hotel Girasole in Bormio</a:t>
            </a:r>
          </a:p>
        </p:txBody>
      </p:sp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7010CECF-3D38-4007-83F8-B35C98430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43" y="1443377"/>
            <a:ext cx="7903028" cy="526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034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0C715054-9044-470D-8D2D-C5C59F9E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57" y="287791"/>
            <a:ext cx="8376557" cy="628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078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317</Words>
  <Application>Microsoft Office PowerPoint</Application>
  <PresentationFormat>Widescreen</PresentationFormat>
  <Paragraphs>41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 Ski 2026</vt:lpstr>
      <vt:lpstr>PowerPoint Presentation</vt:lpstr>
      <vt:lpstr> Bormio</vt:lpstr>
      <vt:lpstr>PowerPoint Presentation</vt:lpstr>
      <vt:lpstr>Ski 2026</vt:lpstr>
      <vt:lpstr>PowerPoint Presentation</vt:lpstr>
      <vt:lpstr>Bormio Webcam</vt:lpstr>
      <vt:lpstr>Hotel Girasole in Bormio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Skiing!</vt:lpstr>
      <vt:lpstr>Ski 2025</vt:lpstr>
      <vt:lpstr>PowerPoint Presentation</vt:lpstr>
      <vt:lpstr>Ski 2026 – What happens next?</vt:lpstr>
      <vt:lpstr>Pupil Handbook</vt:lpstr>
      <vt:lpstr>PowerPoint Presentation</vt:lpstr>
      <vt:lpstr>What your child will get from the Course!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Morris</dc:creator>
  <cp:lastModifiedBy>Matt white</cp:lastModifiedBy>
  <cp:revision>70</cp:revision>
  <cp:lastPrinted>2025-06-09T15:18:21Z</cp:lastPrinted>
  <dcterms:created xsi:type="dcterms:W3CDTF">2015-05-04T16:11:46Z</dcterms:created>
  <dcterms:modified xsi:type="dcterms:W3CDTF">2025-06-09T15:18:35Z</dcterms:modified>
</cp:coreProperties>
</file>